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1"/>
  </p:notesMasterIdLst>
  <p:handoutMasterIdLst>
    <p:handoutMasterId r:id="rId12"/>
  </p:handoutMasterIdLst>
  <p:sldIdLst>
    <p:sldId id="287" r:id="rId2"/>
    <p:sldId id="280" r:id="rId3"/>
    <p:sldId id="286" r:id="rId4"/>
    <p:sldId id="344" r:id="rId5"/>
    <p:sldId id="282" r:id="rId6"/>
    <p:sldId id="268" r:id="rId7"/>
    <p:sldId id="272" r:id="rId8"/>
    <p:sldId id="276" r:id="rId9"/>
    <p:sldId id="340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611"/>
    <a:srgbClr val="A44114"/>
    <a:srgbClr val="F3B99F"/>
    <a:srgbClr val="B94917"/>
    <a:srgbClr val="FF6600"/>
    <a:srgbClr val="000066"/>
    <a:srgbClr val="00002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4" autoAdjust="0"/>
    <p:restoredTop sz="88698" autoAdjust="0"/>
  </p:normalViewPr>
  <p:slideViewPr>
    <p:cSldViewPr snapToGrid="0">
      <p:cViewPr varScale="1">
        <p:scale>
          <a:sx n="116" d="100"/>
          <a:sy n="116" d="100"/>
        </p:scale>
        <p:origin x="12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1428" y="-90"/>
      </p:cViewPr>
      <p:guideLst>
        <p:guide orient="horz" pos="2928"/>
        <p:guide pos="2208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C5F9B246-C22F-44D5-8123-8CB0E5FA1B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24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D50E7099-415D-4495-AF8C-5C4F2043B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179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9E9A7B-CC9F-44B3-AB3F-EAE6EE6F30E9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1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E2C0A-FFA0-4385-8A52-5B32434DF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651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11C7-684C-400C-A483-5446B7A947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829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1EE7F-A40B-41C8-BAC9-CBF78397FD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79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D3181-A36E-4FEE-A18E-4BC5F7571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728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BEC89-FA19-4842-A1FE-00C74F46CF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143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6467-E4C9-45E0-AAB3-0399E8B8A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611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62ABC-7B32-4EDE-848B-FB26D1F6DA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306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CF10-8EC1-48EF-B77C-A28A76391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19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3F6E01-35D4-4D96-9AD8-CA70FDE7E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21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078A3-FA4F-4591-A43C-316FB1B88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41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F176-8352-48CC-ABF0-8AC9CC2F3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7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rgbClr val="1A3F6D"/>
                </a:solidFill>
              </a:defRPr>
            </a:lvl1pPr>
          </a:lstStyle>
          <a:p>
            <a:pPr>
              <a:defRPr/>
            </a:pPr>
            <a:fld id="{1169177F-BDDF-4BFC-B763-B19BD524C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40" name="Picture 56" descr="top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A3F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en-US" dirty="0" smtClean="0">
                <a:solidFill>
                  <a:schemeClr val="tx1"/>
                </a:solidFill>
              </a:rPr>
              <a:t>Руководство пользователя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5363" name="Picture 16" descr="EIS Logo_CMYK_Vertical.png" title="EBSCO Information Services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365125"/>
            <a:ext cx="16637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connect.ebsco.com</a:t>
            </a:r>
          </a:p>
        </p:txBody>
      </p:sp>
      <p:sp>
        <p:nvSpPr>
          <p:cNvPr id="15365" name="TextBox 2"/>
          <p:cNvSpPr txBox="1">
            <a:spLocks noChangeArrowheads="1"/>
          </p:cNvSpPr>
          <p:nvPr/>
        </p:nvSpPr>
        <p:spPr bwMode="auto">
          <a:xfrm>
            <a:off x="1647825" y="2874963"/>
            <a:ext cx="58261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en-US" sz="4800" dirty="0">
                <a:cs typeface="Arial" panose="020B0604020202020204" pitchFamily="34" charset="0"/>
              </a:rPr>
              <a:t>п</a:t>
            </a:r>
            <a:r>
              <a:rPr lang="ru-RU" altLang="en-US" sz="4800" dirty="0" smtClean="0">
                <a:cs typeface="Arial" panose="020B0604020202020204" pitchFamily="34" charset="0"/>
              </a:rPr>
              <a:t>оиск </a:t>
            </a:r>
            <a:r>
              <a:rPr lang="en-US" altLang="en-US" sz="4800" dirty="0" smtClean="0">
                <a:cs typeface="Arial" panose="020B0604020202020204" pitchFamily="34" charset="0"/>
              </a:rPr>
              <a:t> </a:t>
            </a:r>
            <a:r>
              <a:rPr lang="ru-RU" altLang="en-US" sz="4800" dirty="0" smtClean="0">
                <a:cs typeface="Arial" panose="020B0604020202020204" pitchFamily="34" charset="0"/>
              </a:rPr>
              <a:t>книг</a:t>
            </a:r>
            <a:endParaRPr lang="en-US" altLang="en-US" sz="4800" dirty="0">
              <a:cs typeface="Arial" panose="020B0604020202020204" pitchFamily="34" charset="0"/>
            </a:endParaRPr>
          </a:p>
          <a:p>
            <a:pPr algn="ctr"/>
            <a:endParaRPr lang="en-US" altLang="en-US" sz="4800" dirty="0">
              <a:cs typeface="Arial" panose="020B0604020202020204" pitchFamily="34" charset="0"/>
            </a:endParaRPr>
          </a:p>
          <a:p>
            <a:pPr algn="ctr"/>
            <a:endParaRPr lang="en-US" altLang="en-US" sz="4800" dirty="0">
              <a:cs typeface="Arial" panose="020B0604020202020204" pitchFamily="34" charset="0"/>
            </a:endParaRPr>
          </a:p>
          <a:p>
            <a:pPr algn="ctr"/>
            <a:r>
              <a:rPr lang="en-US" altLang="en-US" sz="4800" dirty="0">
                <a:cs typeface="Arial" panose="020B0604020202020204" pitchFamily="34" charset="0"/>
              </a:rPr>
              <a:t>in EBSCO</a:t>
            </a:r>
            <a:r>
              <a:rPr lang="en-US" altLang="en-US" sz="4800" i="1" dirty="0">
                <a:cs typeface="Arial" panose="020B0604020202020204" pitchFamily="34" charset="0"/>
              </a:rPr>
              <a:t>host</a:t>
            </a:r>
          </a:p>
        </p:txBody>
      </p:sp>
      <p:pic>
        <p:nvPicPr>
          <p:cNvPr id="15366" name="Picture 3" title="EBSCO eBooks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3944938"/>
            <a:ext cx="71405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C2080314-C20C-492F-BF78-E1E669585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8263"/>
            <a:ext cx="8991600" cy="608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8">
            <a:extLst>
              <a:ext uri="{FF2B5EF4-FFF2-40B4-BE49-F238E27FC236}">
                <a16:creationId xmlns:a16="http://schemas.microsoft.com/office/drawing/2014/main" xmlns="" id="{5D03C0FB-3D67-488E-85B8-14904B2FE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6267450"/>
            <a:ext cx="8780463" cy="6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5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Aft>
                <a:spcPct val="250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ts val="838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None/>
            </a:pPr>
            <a:r>
              <a:rPr lang="ru-RU" altLang="en-US" sz="1400" dirty="0" smtClean="0"/>
              <a:t>Добро пожаловать на</a:t>
            </a:r>
            <a:r>
              <a:rPr lang="en-US" altLang="en-US" sz="1400" dirty="0" smtClean="0"/>
              <a:t> </a:t>
            </a:r>
            <a:r>
              <a:rPr lang="ru-RU" altLang="en-US" sz="1400" dirty="0" smtClean="0"/>
              <a:t>платформу </a:t>
            </a:r>
            <a:r>
              <a:rPr lang="en-US" altLang="en-US" sz="1400" dirty="0" smtClean="0"/>
              <a:t>EBSCO-</a:t>
            </a:r>
            <a:r>
              <a:rPr lang="en-US" altLang="en-US" sz="1400" dirty="0" smtClean="0"/>
              <a:t>host </a:t>
            </a:r>
            <a:r>
              <a:rPr lang="en-US" altLang="en-US" sz="1400" dirty="0" smtClean="0"/>
              <a:t>eBooks. </a:t>
            </a:r>
            <a:endParaRPr lang="ru-RU" altLang="en-US" sz="1400" dirty="0" smtClean="0"/>
          </a:p>
          <a:p>
            <a:pPr lvl="1" algn="ctr" eaLnBrk="1" hangingPunct="1">
              <a:spcBef>
                <a:spcPts val="838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None/>
            </a:pPr>
            <a:r>
              <a:rPr lang="ru-RU" altLang="en-US" sz="1400" dirty="0" smtClean="0"/>
              <a:t>В этой инструкции</a:t>
            </a:r>
            <a:r>
              <a:rPr lang="en-US" altLang="en-US" sz="1400" dirty="0" smtClean="0"/>
              <a:t>, </a:t>
            </a:r>
            <a:r>
              <a:rPr lang="ru-RU" altLang="en-US" sz="1400" dirty="0" smtClean="0"/>
              <a:t>мы рассмотрим основные принципы поиска электронных книг</a:t>
            </a:r>
            <a:r>
              <a:rPr lang="en-US" altLang="en-US" sz="1400" dirty="0"/>
              <a:t>.</a:t>
            </a:r>
            <a:r>
              <a:rPr lang="en-US" altLang="en-US" sz="1400" dirty="0" smtClean="0"/>
              <a:t>  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>
            <a:extLst>
              <a:ext uri="{FF2B5EF4-FFF2-40B4-BE49-F238E27FC236}">
                <a16:creationId xmlns:a16="http://schemas.microsoft.com/office/drawing/2014/main" xmlns="" id="{50B6CE58-777C-48E3-8ED3-BC49936B0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8263"/>
            <a:ext cx="8991600" cy="573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8">
            <a:extLst>
              <a:ext uri="{FF2B5EF4-FFF2-40B4-BE49-F238E27FC236}">
                <a16:creationId xmlns:a16="http://schemas.microsoft.com/office/drawing/2014/main" xmlns="" id="{5987255A-DD36-4D66-91EA-ABAD7A127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845175"/>
            <a:ext cx="8780463" cy="87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5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Aft>
                <a:spcPct val="250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ts val="838"/>
              </a:spcBef>
              <a:spcAft>
                <a:spcPct val="0"/>
              </a:spcAft>
              <a:buSzPct val="70000"/>
              <a:buNone/>
            </a:pPr>
            <a:r>
              <a:rPr lang="ru-RU" altLang="en-US" sz="1100" dirty="0"/>
              <a:t>На экран </a:t>
            </a:r>
            <a:r>
              <a:rPr lang="en-US" altLang="en-US" sz="1100" b="1" dirty="0" smtClean="0"/>
              <a:t>eBooks </a:t>
            </a:r>
            <a:r>
              <a:rPr lang="ru-RU" altLang="en-US" sz="1100" b="1" dirty="0" smtClean="0"/>
              <a:t>С</a:t>
            </a:r>
            <a:r>
              <a:rPr lang="en-US" altLang="en-US" sz="1100" b="1" dirty="0" err="1" smtClean="0"/>
              <a:t>ollection</a:t>
            </a:r>
            <a:r>
              <a:rPr lang="en-US" altLang="en-US" sz="1100" b="1" dirty="0" smtClean="0"/>
              <a:t> </a:t>
            </a:r>
            <a:r>
              <a:rPr lang="en-US" altLang="en-US" sz="1100" dirty="0" smtClean="0"/>
              <a:t>(</a:t>
            </a:r>
            <a:r>
              <a:rPr lang="ru-RU" altLang="en-US" sz="1100" dirty="0" smtClean="0"/>
              <a:t>Коллекция </a:t>
            </a:r>
            <a:r>
              <a:rPr lang="ru-RU" altLang="en-US" sz="1100" dirty="0"/>
              <a:t>электронных </a:t>
            </a:r>
            <a:r>
              <a:rPr lang="ru-RU" altLang="en-US" sz="1100" dirty="0" smtClean="0"/>
              <a:t>книг</a:t>
            </a:r>
            <a:r>
              <a:rPr lang="en-US" altLang="en-US" sz="1100" dirty="0" smtClean="0"/>
              <a:t>) </a:t>
            </a:r>
            <a:r>
              <a:rPr lang="ru-RU" altLang="en-US" sz="1100" dirty="0" smtClean="0"/>
              <a:t>можно </a:t>
            </a:r>
            <a:r>
              <a:rPr lang="ru-RU" altLang="en-US" sz="1100" dirty="0"/>
              <a:t>перейти, щелкнув ссылку </a:t>
            </a:r>
            <a:r>
              <a:rPr lang="en-US" altLang="en-US" sz="1100" b="1" dirty="0"/>
              <a:t>eBooks </a:t>
            </a:r>
            <a:r>
              <a:rPr lang="en-US" altLang="en-US" sz="1100" b="1" dirty="0" smtClean="0"/>
              <a:t>(</a:t>
            </a:r>
            <a:r>
              <a:rPr lang="ru-RU" altLang="en-US" sz="1100" dirty="0" smtClean="0"/>
              <a:t>Электронные книги</a:t>
            </a:r>
            <a:r>
              <a:rPr lang="en-US" altLang="en-US" sz="1100" dirty="0" smtClean="0"/>
              <a:t>)</a:t>
            </a:r>
            <a:r>
              <a:rPr lang="ru-RU" altLang="en-US" sz="1100" dirty="0" smtClean="0"/>
              <a:t> на верхней </a:t>
            </a:r>
            <a:r>
              <a:rPr lang="ru-RU" altLang="en-US" sz="1100" dirty="0"/>
              <a:t>панели инструментов. На экране </a:t>
            </a:r>
            <a:r>
              <a:rPr lang="ru-RU" altLang="en-US" sz="1100" b="1" dirty="0"/>
              <a:t>коллекции электронных книг </a:t>
            </a:r>
            <a:r>
              <a:rPr lang="ru-RU" altLang="en-US" sz="1100" dirty="0"/>
              <a:t>вы можете искать электронные книги по ключевому </a:t>
            </a:r>
            <a:r>
              <a:rPr lang="ru-RU" altLang="en-US" sz="1100" dirty="0" smtClean="0"/>
              <a:t>слову</a:t>
            </a:r>
            <a:r>
              <a:rPr lang="en-US" altLang="en-US" sz="1100" dirty="0" smtClean="0"/>
              <a:t> </a:t>
            </a:r>
            <a:r>
              <a:rPr lang="ru-RU" altLang="en-US" sz="1100" dirty="0" smtClean="0"/>
              <a:t>и просматривать </a:t>
            </a:r>
            <a:r>
              <a:rPr lang="ru-RU" altLang="en-US" sz="1100" dirty="0"/>
              <a:t>по </a:t>
            </a:r>
            <a:r>
              <a:rPr lang="ru-RU" altLang="en-US" sz="1100" dirty="0" smtClean="0"/>
              <a:t>категориям.</a:t>
            </a:r>
          </a:p>
          <a:p>
            <a:pPr lvl="1" algn="ctr" eaLnBrk="1" hangingPunct="1">
              <a:spcBef>
                <a:spcPts val="838"/>
              </a:spcBef>
              <a:spcAft>
                <a:spcPct val="0"/>
              </a:spcAft>
              <a:buSzPct val="70000"/>
              <a:buNone/>
            </a:pPr>
            <a:r>
              <a:rPr lang="ru-RU" altLang="en-US" sz="1100" dirty="0" smtClean="0"/>
              <a:t> Щелкните </a:t>
            </a:r>
            <a:r>
              <a:rPr lang="ru-RU" altLang="en-US" sz="1100" dirty="0"/>
              <a:t>ссылку </a:t>
            </a:r>
            <a:r>
              <a:rPr lang="en-US" altLang="en-US" sz="11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View All </a:t>
            </a:r>
            <a:r>
              <a:rPr lang="en-US" altLang="en-US" sz="1100" dirty="0"/>
              <a:t>(</a:t>
            </a:r>
            <a:r>
              <a:rPr lang="ru-RU" altLang="en-US" sz="1100" dirty="0" smtClean="0"/>
              <a:t>Просмотреть все</a:t>
            </a:r>
            <a:r>
              <a:rPr lang="en-US" altLang="en-US" sz="1100" dirty="0" smtClean="0"/>
              <a:t>)</a:t>
            </a:r>
            <a:r>
              <a:rPr lang="ru-RU" altLang="en-US" sz="1100" dirty="0" smtClean="0"/>
              <a:t>, </a:t>
            </a:r>
            <a:r>
              <a:rPr lang="ru-RU" altLang="en-US" sz="1100" dirty="0"/>
              <a:t>чтобы просмотреть полный список результатов избранных </a:t>
            </a:r>
            <a:r>
              <a:rPr lang="ru-RU" altLang="en-US" sz="1100" dirty="0" smtClean="0"/>
              <a:t>электронных </a:t>
            </a:r>
            <a:r>
              <a:rPr lang="ru-RU" altLang="en-US" sz="1100" dirty="0"/>
              <a:t>книг</a:t>
            </a:r>
            <a:r>
              <a:rPr lang="ru-RU" altLang="en-US" sz="1100" dirty="0" smtClean="0"/>
              <a:t>.</a:t>
            </a:r>
            <a:r>
              <a:rPr lang="en-US" altLang="en-US" sz="1100" dirty="0" smtClean="0"/>
              <a:t> </a:t>
            </a:r>
            <a:endParaRPr lang="en-US" altLang="en-US" sz="1100" dirty="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1A9DB9C8-5C16-47BF-9A5C-C1E770FC7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1879600"/>
            <a:ext cx="1893887" cy="3871913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5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50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A896EB73-F112-43E3-9432-68B5FF4E8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1879600"/>
            <a:ext cx="6421438" cy="38512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5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50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/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xmlns="" id="{1F658D18-875B-4E51-8CE0-8CF70C564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775" y="93663"/>
            <a:ext cx="523875" cy="185737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5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50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/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8600303" y="4489622"/>
            <a:ext cx="840259" cy="444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8600303" y="2133600"/>
            <a:ext cx="840259" cy="395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FE20B479-EF4B-4658-A178-07A73E614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74613"/>
            <a:ext cx="8988425" cy="5992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8">
            <a:extLst>
              <a:ext uri="{FF2B5EF4-FFF2-40B4-BE49-F238E27FC236}">
                <a16:creationId xmlns:a16="http://schemas.microsoft.com/office/drawing/2014/main" xmlns="" id="{646482DF-0560-4B53-B3AB-59CE23225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6156325"/>
            <a:ext cx="87804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5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Aft>
                <a:spcPct val="250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ts val="838"/>
              </a:spcBef>
              <a:spcAft>
                <a:spcPct val="0"/>
              </a:spcAft>
              <a:buSzPct val="70000"/>
              <a:buNone/>
            </a:pPr>
            <a:r>
              <a:rPr lang="ru-RU" altLang="en-US" sz="1400" dirty="0"/>
              <a:t>Наведите указатель мыши на изображение обложки книги, чтобы просмотреть краткое описание. Из всплывающего окна вы можете получить доступ к подробной записи, загрузить электронную книгу или добавить электронную книгу в свою папку.</a:t>
            </a:r>
            <a:endParaRPr lang="en-US" altLang="en-US" sz="1400" dirty="0"/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xmlns="" id="{76BC6909-BF6D-4F47-A2C6-2D65CDA36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352675"/>
            <a:ext cx="20478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692150" indent="-347663">
              <a:spcBef>
                <a:spcPct val="25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50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/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xmlns="" id="{53F6BDF4-2240-4B8F-81CD-194E13CE1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1304925"/>
            <a:ext cx="2495550" cy="1047750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xmlns="" id="{4B4FB7B6-4D19-4B26-AC5E-952A5E60D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71438"/>
            <a:ext cx="8982075" cy="601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8">
            <a:extLst>
              <a:ext uri="{FF2B5EF4-FFF2-40B4-BE49-F238E27FC236}">
                <a16:creationId xmlns:a16="http://schemas.microsoft.com/office/drawing/2014/main" xmlns="" id="{E06851F3-B035-4B04-B6C4-AC96518CB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235700"/>
            <a:ext cx="8780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5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Aft>
                <a:spcPct val="250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ts val="838"/>
              </a:spcBef>
              <a:spcAft>
                <a:spcPct val="0"/>
              </a:spcAft>
              <a:buSzPct val="70000"/>
              <a:buNone/>
            </a:pPr>
            <a:r>
              <a:rPr lang="ru-RU" altLang="en-US" sz="1400" dirty="0"/>
              <a:t>Начнем с простого поиска. Введите условия поиска и нажмите </a:t>
            </a:r>
            <a:r>
              <a:rPr lang="en-US" altLang="en-US" sz="1400" dirty="0"/>
              <a:t>S</a:t>
            </a:r>
            <a:r>
              <a:rPr lang="en-US" altLang="en-US" sz="1400" dirty="0" smtClean="0"/>
              <a:t>earch </a:t>
            </a:r>
            <a:r>
              <a:rPr lang="ru-RU" altLang="en-US" sz="1400" dirty="0"/>
              <a:t>(</a:t>
            </a:r>
            <a:r>
              <a:rPr lang="ru-RU" altLang="en-US" sz="1400" dirty="0" smtClean="0"/>
              <a:t>Поиск).</a:t>
            </a:r>
            <a:r>
              <a:rPr lang="en-US" altLang="en-US" sz="1400" dirty="0" smtClean="0"/>
              <a:t> </a:t>
            </a:r>
            <a:endParaRPr lang="en-US" altLang="en-US" sz="1400" dirty="0"/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xmlns="" id="{327846F4-270B-4AF1-AE5D-88E1CAA0F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752475"/>
            <a:ext cx="565150" cy="282575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92150" indent="-347663">
              <a:spcBef>
                <a:spcPct val="25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50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xmlns="" id="{1FDFDD59-92EB-405B-BD7F-A47BC930D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77788"/>
            <a:ext cx="8991600" cy="568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17">
            <a:extLst>
              <a:ext uri="{FF2B5EF4-FFF2-40B4-BE49-F238E27FC236}">
                <a16:creationId xmlns:a16="http://schemas.microsoft.com/office/drawing/2014/main" xmlns="" id="{C392C876-AD97-4385-87E4-B98C657F4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5830888"/>
            <a:ext cx="90360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5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342900">
              <a:spcAft>
                <a:spcPct val="250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spcAft>
                <a:spcPct val="0"/>
              </a:spcAft>
              <a:buSzPct val="70000"/>
              <a:buNone/>
            </a:pPr>
            <a:r>
              <a:rPr lang="ru-RU" altLang="en-US" sz="1400" dirty="0"/>
              <a:t>В </a:t>
            </a:r>
            <a:r>
              <a:rPr lang="ru-RU" altLang="en-US" sz="1400" dirty="0" smtClean="0"/>
              <a:t>окне результатов поиска вы </a:t>
            </a:r>
            <a:r>
              <a:rPr lang="ru-RU" altLang="en-US" sz="1400" dirty="0"/>
              <a:t>можете уточнить свои результаты с помощью ограничителей и аспектов темы в левом столбце. В зависимости от наличия вы можете прочитать полный текст электронной книги в формате PDF или EPUB. Или загрузите электронную книгу, чтобы читать в автономном режиме </a:t>
            </a:r>
            <a:r>
              <a:rPr lang="ru-RU" altLang="en-US" sz="1400" dirty="0" smtClean="0"/>
              <a:t>позже или просто просмотреть </a:t>
            </a:r>
            <a:r>
              <a:rPr lang="ru-RU" altLang="en-US" sz="1400" dirty="0"/>
              <a:t>оглавление </a:t>
            </a:r>
            <a:r>
              <a:rPr lang="ru-RU" altLang="en-US" sz="1400" dirty="0" smtClean="0"/>
              <a:t>или страницы книги.</a:t>
            </a:r>
            <a:endParaRPr lang="en-US" altLang="en-US" sz="1400" dirty="0"/>
          </a:p>
        </p:txBody>
      </p:sp>
      <p:sp>
        <p:nvSpPr>
          <p:cNvPr id="11268" name="Rectangle 37">
            <a:extLst>
              <a:ext uri="{FF2B5EF4-FFF2-40B4-BE49-F238E27FC236}">
                <a16:creationId xmlns:a16="http://schemas.microsoft.com/office/drawing/2014/main" xmlns="" id="{81954830-4BB6-4C19-A695-7BAF4412A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3865563"/>
            <a:ext cx="2876550" cy="50165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50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xmlns="" id="{311D2A6C-A293-40AF-8C84-63CE064D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71438"/>
            <a:ext cx="9018587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13">
            <a:extLst>
              <a:ext uri="{FF2B5EF4-FFF2-40B4-BE49-F238E27FC236}">
                <a16:creationId xmlns:a16="http://schemas.microsoft.com/office/drawing/2014/main" xmlns="" id="{8224635E-91FB-4EB9-9F8C-A2B7B8C13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6024563"/>
            <a:ext cx="90297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5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342900">
              <a:spcAft>
                <a:spcPct val="250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spcAft>
                <a:spcPct val="0"/>
              </a:spcAft>
              <a:buSzPct val="70000"/>
              <a:buNone/>
            </a:pPr>
            <a:r>
              <a:rPr lang="ru-RU" altLang="en-US" sz="1300" dirty="0"/>
              <a:t>Просмотрите оглавление электронной книги, щелкнув ссылку </a:t>
            </a:r>
            <a:r>
              <a:rPr lang="en-US" altLang="en-US" sz="1300" dirty="0" smtClean="0"/>
              <a:t>Table of Contents </a:t>
            </a:r>
            <a:r>
              <a:rPr lang="en-US" altLang="en-US" sz="1300" dirty="0"/>
              <a:t>(</a:t>
            </a:r>
            <a:r>
              <a:rPr lang="ru-RU" altLang="en-US" sz="1300" dirty="0" smtClean="0"/>
              <a:t>Оглавление</a:t>
            </a:r>
            <a:r>
              <a:rPr lang="en-US" altLang="en-US" sz="1300" dirty="0" smtClean="0"/>
              <a:t>)</a:t>
            </a:r>
            <a:r>
              <a:rPr lang="ru-RU" altLang="en-US" sz="1300" dirty="0" smtClean="0"/>
              <a:t> </a:t>
            </a:r>
            <a:r>
              <a:rPr lang="ru-RU" altLang="en-US" sz="1300" dirty="0"/>
              <a:t>под ссылкой </a:t>
            </a:r>
            <a:r>
              <a:rPr lang="en-US" altLang="en-US" sz="1300" dirty="0" smtClean="0"/>
              <a:t>PDF Full Text </a:t>
            </a:r>
            <a:r>
              <a:rPr lang="en-US" altLang="en-US" sz="1300" dirty="0"/>
              <a:t>(</a:t>
            </a:r>
            <a:r>
              <a:rPr lang="ru-RU" altLang="en-US" sz="1300" dirty="0" smtClean="0"/>
              <a:t>Полный текст</a:t>
            </a:r>
            <a:r>
              <a:rPr lang="en-US" altLang="en-US" sz="1300" dirty="0" smtClean="0"/>
              <a:t>)</a:t>
            </a:r>
            <a:r>
              <a:rPr lang="ru-RU" altLang="en-US" sz="1300" dirty="0" smtClean="0"/>
              <a:t>. </a:t>
            </a:r>
            <a:r>
              <a:rPr lang="ru-RU" altLang="en-US" sz="1300" dirty="0"/>
              <a:t>Щелкните заголовок главы с гиперссылкой, чтобы перейти непосредственно к этой главе в средстве просмотра электронных книг. Некоторые главы Оглавления можно расширить, щелкнув знак «плюс» рядом с названием главы.</a:t>
            </a:r>
            <a:endParaRPr lang="en-US" altLang="en-US" sz="1300" dirty="0"/>
          </a:p>
        </p:txBody>
      </p:sp>
      <p:sp>
        <p:nvSpPr>
          <p:cNvPr id="12292" name="Oval 24">
            <a:extLst>
              <a:ext uri="{FF2B5EF4-FFF2-40B4-BE49-F238E27FC236}">
                <a16:creationId xmlns:a16="http://schemas.microsoft.com/office/drawing/2014/main" xmlns="" id="{2E48C1F8-04D3-4919-A719-233602336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5" y="2716213"/>
            <a:ext cx="230188" cy="211137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50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/>
          </a:p>
        </p:txBody>
      </p:sp>
      <p:sp>
        <p:nvSpPr>
          <p:cNvPr id="12293" name="Oval 24">
            <a:extLst>
              <a:ext uri="{FF2B5EF4-FFF2-40B4-BE49-F238E27FC236}">
                <a16:creationId xmlns:a16="http://schemas.microsoft.com/office/drawing/2014/main" xmlns="" id="{67635F97-76D0-4F5D-B8BA-B099A504D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3457575"/>
            <a:ext cx="217488" cy="20955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50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xmlns="" id="{0A1C5810-192E-4B13-954F-6DE999F42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088"/>
            <a:ext cx="9015412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Oval 23">
            <a:extLst>
              <a:ext uri="{FF2B5EF4-FFF2-40B4-BE49-F238E27FC236}">
                <a16:creationId xmlns:a16="http://schemas.microsoft.com/office/drawing/2014/main" xmlns="" id="{EDBBBD15-D027-462F-AA94-D0A13403F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663" y="23813"/>
            <a:ext cx="401637" cy="307975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50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250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endParaRPr lang="en-US" altLang="en-US" sz="2600"/>
          </a:p>
        </p:txBody>
      </p:sp>
      <p:sp>
        <p:nvSpPr>
          <p:cNvPr id="18436" name="Text Box 31">
            <a:extLst>
              <a:ext uri="{FF2B5EF4-FFF2-40B4-BE49-F238E27FC236}">
                <a16:creationId xmlns:a16="http://schemas.microsoft.com/office/drawing/2014/main" xmlns="" id="{A74BF42D-3E60-4C38-BA2D-74B4A7355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50" y="6272213"/>
            <a:ext cx="6242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5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2500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28600">
              <a:spcAft>
                <a:spcPct val="2500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ctr" eaLnBrk="1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Pct val="70000"/>
              <a:buNone/>
            </a:pPr>
            <a:r>
              <a:rPr lang="ru-RU" altLang="en-US" sz="1400" dirty="0"/>
              <a:t>В любое время щелкните ссылку </a:t>
            </a:r>
            <a:r>
              <a:rPr lang="en-US" altLang="en-US" sz="1400" dirty="0" smtClean="0"/>
              <a:t>Help (</a:t>
            </a:r>
            <a:r>
              <a:rPr lang="ru-RU" altLang="en-US" sz="1400" dirty="0" smtClean="0"/>
              <a:t>Справка</a:t>
            </a:r>
            <a:r>
              <a:rPr lang="en-US" altLang="en-US" sz="1400" dirty="0" smtClean="0"/>
              <a:t>)</a:t>
            </a:r>
            <a:r>
              <a:rPr lang="ru-RU" altLang="en-US" sz="1400" dirty="0" smtClean="0"/>
              <a:t>, </a:t>
            </a:r>
            <a:r>
              <a:rPr lang="ru-RU" altLang="en-US" sz="1400" dirty="0"/>
              <a:t>чтобы просмотреть всю интерактивную справочную систему.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Tutorial Templ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0000FF"/>
      </a:hlink>
      <a:folHlink>
        <a:srgbClr val="5F006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4514</TotalTime>
  <Words>267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Georgia</vt:lpstr>
      <vt:lpstr>Wingdings</vt:lpstr>
      <vt:lpstr>Wingdings 2</vt:lpstr>
      <vt:lpstr>Civic</vt:lpstr>
      <vt:lpstr>Руководство пользователя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EBSCO Publishing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</dc:title>
  <dc:creator>Jonathan Williams</dc:creator>
  <cp:lastModifiedBy>Гайнуллина Милауша Раисовна</cp:lastModifiedBy>
  <cp:revision>327</cp:revision>
  <dcterms:created xsi:type="dcterms:W3CDTF">2006-11-29T14:42:47Z</dcterms:created>
  <dcterms:modified xsi:type="dcterms:W3CDTF">2021-06-28T08:00:09Z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TC012137211033</vt:lpwstr>
  </property>
</Properties>
</file>